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0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3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0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0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5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4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5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2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66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1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A1D94-80A4-4999-80FD-51CDBCF4BC92}" type="datetimeFigureOut">
              <a:rPr lang="en-US" smtClean="0"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F855C-9A94-4CC1-A4BF-572AD977A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9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Corruption!!!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Uganda’s </a:t>
            </a:r>
            <a:r>
              <a:rPr lang="en-US" dirty="0" smtClean="0"/>
              <a:t>Number One Disease Killer After Malaria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31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Definition of corruption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Corruption means obtaining wealth, resources and gains through using unrealistic methods.</a:t>
            </a:r>
          </a:p>
          <a:p>
            <a:r>
              <a:rPr lang="en-US" dirty="0" smtClean="0"/>
              <a:t>It is taking and using public resource for personal gains.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532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Forms of corruption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781177"/>
          </a:xfrm>
        </p:spPr>
        <p:txBody>
          <a:bodyPr>
            <a:normAutofit/>
          </a:bodyPr>
          <a:lstStyle/>
          <a:p>
            <a:r>
              <a:rPr lang="en-US" dirty="0" smtClean="0"/>
              <a:t>Taking and accepting bribes</a:t>
            </a:r>
          </a:p>
          <a:p>
            <a:r>
              <a:rPr lang="en-US" dirty="0" smtClean="0"/>
              <a:t>Over charging customers</a:t>
            </a:r>
          </a:p>
          <a:p>
            <a:r>
              <a:rPr lang="en-US" dirty="0" smtClean="0"/>
              <a:t>Abusing of office property</a:t>
            </a:r>
          </a:p>
          <a:p>
            <a:r>
              <a:rPr lang="en-US" dirty="0" smtClean="0"/>
              <a:t>Taking a lot of money inform of allowances</a:t>
            </a:r>
          </a:p>
          <a:p>
            <a:r>
              <a:rPr lang="en-US" dirty="0" smtClean="0"/>
              <a:t>Signing contracts that are dubious</a:t>
            </a:r>
          </a:p>
          <a:p>
            <a:r>
              <a:rPr lang="en-US" dirty="0" smtClean="0"/>
              <a:t>Falsifying receipts and other business documents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04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regulating corruption: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Government punishing all corrupt officers</a:t>
            </a:r>
          </a:p>
          <a:p>
            <a:r>
              <a:rPr lang="en-US" dirty="0" smtClean="0"/>
              <a:t>When found guilty, all the wealth embezzled must be returned</a:t>
            </a:r>
          </a:p>
          <a:p>
            <a:r>
              <a:rPr lang="en-US" dirty="0" smtClean="0"/>
              <a:t>Sensitizing the general public about dangers and forms of corruption</a:t>
            </a:r>
          </a:p>
          <a:p>
            <a:r>
              <a:rPr lang="en-US" dirty="0" smtClean="0"/>
              <a:t>Making public officers accountable to the public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Publishing the names of all corrupt people in the press</a:t>
            </a:r>
          </a:p>
          <a:p>
            <a:r>
              <a:rPr lang="en-US" dirty="0" smtClean="0"/>
              <a:t>Setting up a commission of inquiry </a:t>
            </a:r>
            <a:r>
              <a:rPr lang="en-US" smtClean="0"/>
              <a:t>into corruption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42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118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Corruption!!! Uganda’s Number One Disease Killer After Malaria</vt:lpstr>
      <vt:lpstr>Definition of corruption</vt:lpstr>
      <vt:lpstr>Forms of corruption</vt:lpstr>
      <vt:lpstr>Ways of regulating corruption: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Corruption Ugandas Number One Disease Killer After Malaria</dc:title>
  <dc:creator>DAVE</dc:creator>
  <cp:lastModifiedBy>DAVE</cp:lastModifiedBy>
  <cp:revision>6</cp:revision>
  <dcterms:created xsi:type="dcterms:W3CDTF">2006-11-30T10:40:36Z</dcterms:created>
  <dcterms:modified xsi:type="dcterms:W3CDTF">2006-11-30T11:38:58Z</dcterms:modified>
</cp:coreProperties>
</file>